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7" r:id="rId2"/>
    <p:sldId id="335" r:id="rId3"/>
    <p:sldId id="336" r:id="rId4"/>
    <p:sldId id="371" r:id="rId5"/>
    <p:sldId id="345" r:id="rId6"/>
    <p:sldId id="372" r:id="rId7"/>
    <p:sldId id="347" r:id="rId8"/>
    <p:sldId id="357" r:id="rId9"/>
    <p:sldId id="348" r:id="rId10"/>
    <p:sldId id="373" r:id="rId11"/>
    <p:sldId id="374" r:id="rId12"/>
    <p:sldId id="375" r:id="rId13"/>
    <p:sldId id="358" r:id="rId14"/>
    <p:sldId id="359" r:id="rId15"/>
    <p:sldId id="376" r:id="rId16"/>
    <p:sldId id="377" r:id="rId17"/>
    <p:sldId id="361" r:id="rId18"/>
    <p:sldId id="362" r:id="rId19"/>
    <p:sldId id="262" r:id="rId20"/>
    <p:sldId id="381" r:id="rId21"/>
    <p:sldId id="383" r:id="rId22"/>
    <p:sldId id="382" r:id="rId23"/>
    <p:sldId id="333" r:id="rId24"/>
    <p:sldId id="334" r:id="rId2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6800" y="1646555"/>
            <a:ext cx="7542530" cy="1372870"/>
          </a:xfrm>
        </p:spPr>
        <p:txBody>
          <a:bodyPr/>
          <a:lstStyle/>
          <a:p>
            <a:r>
              <a:rPr lang="en-US" altLang="zh-CN"/>
              <a:t>change the parameter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593148"/>
            <a:ext cx="6858000" cy="1655762"/>
          </a:xfrm>
        </p:spPr>
        <p:txBody>
          <a:bodyPr/>
          <a:lstStyle/>
          <a:p>
            <a:r>
              <a:rPr lang="en-US" altLang="zh-CN"/>
              <a:t>2019.11.2-6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2DDA00E-96A2-41EE-AE42-DF86ED6902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5829236"/>
              </p:ext>
            </p:extLst>
          </p:nvPr>
        </p:nvGraphicFramePr>
        <p:xfrm>
          <a:off x="806257" y="1361749"/>
          <a:ext cx="6880004" cy="4614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7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6257" y="1361749"/>
                        <a:ext cx="6880004" cy="4614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4CABE09A-4AA4-4FEE-B559-280A50BA511F}"/>
              </a:ext>
            </a:extLst>
          </p:cNvPr>
          <p:cNvSpPr txBox="1"/>
          <p:nvPr/>
        </p:nvSpPr>
        <p:spPr>
          <a:xfrm>
            <a:off x="1159565" y="496549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cs typeface="+mj-cs"/>
              </a:rPr>
              <a:t>parameter 5</a:t>
            </a:r>
            <a:r>
              <a:rPr lang="zh-CN" altLang="en-US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cs typeface="+mj-cs"/>
              </a:rPr>
              <a:t>：（</a:t>
            </a:r>
            <a:r>
              <a:rPr lang="en-US" altLang="zh-CN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cs typeface="+mj-cs"/>
              </a:rPr>
              <a:t>1</a:t>
            </a:r>
            <a:r>
              <a:rPr lang="zh-CN" altLang="en-US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cs typeface="+mj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376874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7B0DA906-315E-45C0-B7F6-631067B5C1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6022185"/>
              </p:ext>
            </p:extLst>
          </p:nvPr>
        </p:nvGraphicFramePr>
        <p:xfrm>
          <a:off x="879889" y="1303475"/>
          <a:ext cx="6064250" cy="42510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9889" y="1303475"/>
                        <a:ext cx="6064250" cy="42510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E4EC8D86-071C-47A8-9709-6C629C54D90C}"/>
              </a:ext>
            </a:extLst>
          </p:cNvPr>
          <p:cNvSpPr txBox="1"/>
          <p:nvPr/>
        </p:nvSpPr>
        <p:spPr>
          <a:xfrm>
            <a:off x="748748" y="238132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5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284251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B182E8D-4BD2-4FAC-8269-C623604713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3987201"/>
              </p:ext>
            </p:extLst>
          </p:nvPr>
        </p:nvGraphicFramePr>
        <p:xfrm>
          <a:off x="980223" y="1524000"/>
          <a:ext cx="7183554" cy="4707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5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0223" y="1524000"/>
                        <a:ext cx="7183554" cy="4707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23C9C169-AB7D-4E37-9C00-02F00939454B}"/>
              </a:ext>
            </a:extLst>
          </p:cNvPr>
          <p:cNvSpPr txBox="1"/>
          <p:nvPr/>
        </p:nvSpPr>
        <p:spPr>
          <a:xfrm>
            <a:off x="735495" y="476670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5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14691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060" y="51435"/>
            <a:ext cx="6518910" cy="723265"/>
          </a:xfrm>
        </p:spPr>
        <p:txBody>
          <a:bodyPr>
            <a:normAutofit/>
          </a:bodyPr>
          <a:lstStyle/>
          <a:p>
            <a:r>
              <a:rPr lang="en-US" altLang="zh-CN"/>
              <a:t>parameter 6</a:t>
            </a:r>
            <a:r>
              <a:rPr lang="zh-CN" altLang="en-US"/>
              <a:t>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9060" y="702310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>
                <a:sym typeface="+mn-ea"/>
              </a:rPr>
              <a:t>(1)add 15dB attenutor</a:t>
            </a:r>
            <a:endParaRPr lang="zh-CN" altLang="en-US" sz="2400"/>
          </a:p>
          <a:p>
            <a:pPr marL="0" indent="0">
              <a:buNone/>
            </a:pPr>
            <a:r>
              <a:rPr lang="en-US" altLang="zh-CN" sz="2400">
                <a:sym typeface="+mn-ea"/>
              </a:rPr>
              <a:t>(2)cable length</a:t>
            </a:r>
            <a:r>
              <a:rPr lang="zh-CN" altLang="en-US" sz="2400">
                <a:sym typeface="+mn-ea"/>
              </a:rPr>
              <a:t>：</a:t>
            </a:r>
            <a:r>
              <a:rPr lang="en-US" altLang="zh-CN" sz="2400">
                <a:sym typeface="+mn-ea"/>
              </a:rPr>
              <a:t>sync:</a:t>
            </a:r>
            <a:r>
              <a:rPr lang="en-US" sz="2400">
                <a:sym typeface="+mn-ea"/>
              </a:rPr>
              <a:t>4</a:t>
            </a:r>
            <a:r>
              <a:rPr lang="en-US" altLang="zh-CN" sz="2400">
                <a:sym typeface="+mn-ea"/>
              </a:rPr>
              <a:t>m  cfd</a:t>
            </a:r>
            <a:r>
              <a:rPr lang="zh-CN" altLang="en-US" sz="2400">
                <a:sym typeface="+mn-ea"/>
              </a:rPr>
              <a:t>：</a:t>
            </a:r>
            <a:r>
              <a:rPr lang="en-US" altLang="zh-CN" sz="2400">
                <a:sym typeface="+mn-ea"/>
              </a:rPr>
              <a:t>4m</a:t>
            </a:r>
          </a:p>
          <a:p>
            <a:pPr marL="0" indent="0">
              <a:buNone/>
            </a:pPr>
            <a:r>
              <a:rPr lang="en-US" altLang="zh-CN" sz="2400">
                <a:sym typeface="+mn-ea"/>
              </a:rPr>
              <a:t>(3)change the  threshold parameter of the sync  :0~-150mV (when the threshold less then -150mV,the sync is no signal)</a:t>
            </a:r>
          </a:p>
          <a:p>
            <a:pPr marL="0" indent="0">
              <a:buNone/>
            </a:pPr>
            <a:r>
              <a:rPr lang="en-US" altLang="zh-CN" sz="2400">
                <a:sym typeface="+mn-ea"/>
              </a:rPr>
              <a:t>(4)Dither Range :1/16 </a:t>
            </a:r>
            <a:endParaRPr lang="en-US" altLang="zh-CN" sz="2400"/>
          </a:p>
          <a:p>
            <a:pPr marL="0" indent="0">
              <a:buNone/>
            </a:pPr>
            <a:r>
              <a:rPr lang="en-US" altLang="zh-CN" sz="2400"/>
              <a:t>(5)</a:t>
            </a:r>
            <a:r>
              <a:rPr lang="en-US" altLang="zh-CN" sz="2400">
                <a:sym typeface="+mn-ea"/>
              </a:rPr>
              <a:t>other parameter setting are shown in th figure(set according to product test instruction)</a:t>
            </a:r>
            <a:endParaRPr lang="zh-CN" altLang="en-US"/>
          </a:p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5062855" y="3308985"/>
            <a:ext cx="3548380" cy="2999740"/>
            <a:chOff x="5216" y="5185"/>
            <a:chExt cx="5908" cy="5496"/>
          </a:xfrm>
        </p:grpSpPr>
        <p:pic>
          <p:nvPicPr>
            <p:cNvPr id="4" name="图片 3" descr="参数设置"/>
            <p:cNvPicPr>
              <a:picLocks noChangeAspect="1"/>
            </p:cNvPicPr>
            <p:nvPr/>
          </p:nvPicPr>
          <p:blipFill>
            <a:blip r:embed="rId2"/>
            <a:srcRect l="66672" t="10328" r="-222" b="35875"/>
            <a:stretch>
              <a:fillRect/>
            </a:stretch>
          </p:blipFill>
          <p:spPr>
            <a:xfrm>
              <a:off x="5216" y="5185"/>
              <a:ext cx="5755" cy="5496"/>
            </a:xfrm>
            <a:prstGeom prst="rect">
              <a:avLst/>
            </a:prstGeom>
          </p:spPr>
        </p:pic>
        <p:sp>
          <p:nvSpPr>
            <p:cNvPr id="6" name="椭圆 5"/>
            <p:cNvSpPr/>
            <p:nvPr/>
          </p:nvSpPr>
          <p:spPr>
            <a:xfrm>
              <a:off x="9258" y="7959"/>
              <a:ext cx="1866" cy="932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/>
        </p:nvGraphicFramePr>
        <p:xfrm>
          <a:off x="1984375" y="1354455"/>
          <a:ext cx="5733415" cy="4149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4375" y="1354455"/>
                        <a:ext cx="5733415" cy="4149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9BDB1-D426-4EBD-9D8E-9B7BEFAA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6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1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C56DF758-1A7D-4DA8-BA01-0DF0392966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9741743"/>
              </p:ext>
            </p:extLst>
          </p:nvPr>
        </p:nvGraphicFramePr>
        <p:xfrm>
          <a:off x="647699" y="1924049"/>
          <a:ext cx="7025309" cy="4715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9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7699" y="1924049"/>
                        <a:ext cx="7025309" cy="4715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4915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50D9B9-1922-47A0-A7E9-13EBB099F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6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  <a:b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</a:b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466269C-F483-41D3-8282-1811D43904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182154"/>
              </p:ext>
            </p:extLst>
          </p:nvPr>
        </p:nvGraphicFramePr>
        <p:xfrm>
          <a:off x="250962" y="1819793"/>
          <a:ext cx="7886700" cy="51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3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962" y="1819793"/>
                        <a:ext cx="7886700" cy="515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6295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/>
          <p:cNvGraphicFramePr/>
          <p:nvPr>
            <p:extLst>
              <p:ext uri="{D42A27DB-BD31-4B8C-83A1-F6EECF244321}">
                <p14:modId xmlns:p14="http://schemas.microsoft.com/office/powerpoint/2010/main" val="193377419"/>
              </p:ext>
            </p:extLst>
          </p:nvPr>
        </p:nvGraphicFramePr>
        <p:xfrm>
          <a:off x="615397" y="1247648"/>
          <a:ext cx="7123872" cy="5378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4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5397" y="1247648"/>
                        <a:ext cx="7123872" cy="53784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2D2213A0-7843-4C63-80F9-B953E900FAAD}"/>
              </a:ext>
            </a:extLst>
          </p:cNvPr>
          <p:cNvSpPr txBox="1">
            <a:spLocks/>
          </p:cNvSpPr>
          <p:nvPr/>
        </p:nvSpPr>
        <p:spPr>
          <a:xfrm>
            <a:off x="827433" y="444638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parameter 6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：（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3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/>
          <p:cNvGraphicFramePr/>
          <p:nvPr>
            <p:extLst>
              <p:ext uri="{D42A27DB-BD31-4B8C-83A1-F6EECF244321}">
                <p14:modId xmlns:p14="http://schemas.microsoft.com/office/powerpoint/2010/main" val="3381024721"/>
              </p:ext>
            </p:extLst>
          </p:nvPr>
        </p:nvGraphicFramePr>
        <p:xfrm>
          <a:off x="815009" y="1497497"/>
          <a:ext cx="7513982" cy="502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5009" y="1497497"/>
                        <a:ext cx="7513982" cy="5022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A8BBBCEB-4F0E-478D-955B-AEB99A5807D4}"/>
              </a:ext>
            </a:extLst>
          </p:cNvPr>
          <p:cNvSpPr txBox="1">
            <a:spLocks/>
          </p:cNvSpPr>
          <p:nvPr/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parameter 6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：（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4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</a:rPr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>
            <p:extLst>
              <p:ext uri="{D42A27DB-BD31-4B8C-83A1-F6EECF244321}">
                <p14:modId xmlns:p14="http://schemas.microsoft.com/office/powerpoint/2010/main" val="1941151541"/>
              </p:ext>
            </p:extLst>
          </p:nvPr>
        </p:nvGraphicFramePr>
        <p:xfrm>
          <a:off x="797615" y="1479578"/>
          <a:ext cx="7548770" cy="52724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7615" y="1479578"/>
                        <a:ext cx="7548770" cy="52724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92810" y="700405"/>
            <a:ext cx="4269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before data and now data (green line)  same sample(</a:t>
            </a:r>
            <a:r>
              <a:rPr lang="en-US" altLang="zh-CN" dirty="0" err="1"/>
              <a:t>CdZnSe</a:t>
            </a:r>
            <a:r>
              <a:rPr lang="en-US" altLang="zh-CN" dirty="0"/>
              <a:t> alloy QD(3))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30" y="136525"/>
            <a:ext cx="7412990" cy="920750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parameter 4</a:t>
            </a:r>
            <a:r>
              <a:rPr lang="zh-CN" altLang="en-US" dirty="0">
                <a:sym typeface="+mn-ea"/>
              </a:rPr>
              <a:t>：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2570" y="921385"/>
            <a:ext cx="77800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ym typeface="+mn-ea"/>
              </a:rPr>
              <a:t>(1)add 15dB attenutor</a:t>
            </a:r>
            <a:endParaRPr lang="en-US" altLang="zh-CN" sz="2800"/>
          </a:p>
          <a:p>
            <a:r>
              <a:rPr lang="en-US" altLang="zh-CN" sz="2800">
                <a:sym typeface="+mn-ea"/>
              </a:rPr>
              <a:t>(2)cable length：sync：4m  cfd：4m</a:t>
            </a:r>
          </a:p>
          <a:p>
            <a:r>
              <a:rPr lang="en-US" altLang="zh-CN" sz="2800">
                <a:sym typeface="+mn-ea"/>
              </a:rPr>
              <a:t>(3)change the  threshold parameter of the sync  :0~-150mV (when the threshold less then -150mV,the sync is no signal)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4605655" y="2792730"/>
            <a:ext cx="4150995" cy="3452495"/>
            <a:chOff x="2272" y="1282"/>
            <a:chExt cx="9854" cy="823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2" y="1282"/>
              <a:ext cx="9855" cy="8235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10102" y="2143"/>
              <a:ext cx="1478" cy="52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9942" y="5791"/>
              <a:ext cx="1478" cy="52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F53BC-7FCF-4A8F-A7A8-EFBEE579D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CdZnSe</a:t>
            </a:r>
            <a:r>
              <a:rPr lang="en-US" altLang="zh-CN" dirty="0"/>
              <a:t> alloy QD(1)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784D699-DDC2-4B5D-AE6A-92B98B7D6E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1172582"/>
              </p:ext>
            </p:extLst>
          </p:nvPr>
        </p:nvGraphicFramePr>
        <p:xfrm>
          <a:off x="318052" y="1431236"/>
          <a:ext cx="8030818" cy="5061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7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052" y="1431236"/>
                        <a:ext cx="8030818" cy="5061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1983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A254FC4D-CFC5-4887-9D47-831F6A9678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0489633"/>
              </p:ext>
            </p:extLst>
          </p:nvPr>
        </p:nvGraphicFramePr>
        <p:xfrm>
          <a:off x="449743" y="1783453"/>
          <a:ext cx="7196761" cy="49088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9743" y="1783453"/>
                        <a:ext cx="7196761" cy="49088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491E76D6-FDE0-4CE4-8EA8-CAF7EDAB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altLang="zh-CN" dirty="0" err="1"/>
              <a:t>CdZnSe</a:t>
            </a:r>
            <a:r>
              <a:rPr lang="en-US" altLang="zh-CN" dirty="0"/>
              <a:t> alloy QD(2)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6949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内容占位符 9">
            <a:extLst>
              <a:ext uri="{FF2B5EF4-FFF2-40B4-BE49-F238E27FC236}">
                <a16:creationId xmlns:a16="http://schemas.microsoft.com/office/drawing/2014/main" id="{893ADE17-1C98-4698-9983-1B5B24EE5B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1569654"/>
              </p:ext>
            </p:extLst>
          </p:nvPr>
        </p:nvGraphicFramePr>
        <p:xfrm>
          <a:off x="853937" y="1504467"/>
          <a:ext cx="6501020" cy="4988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5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3937" y="1504467"/>
                        <a:ext cx="6501020" cy="4988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标题 1">
            <a:extLst>
              <a:ext uri="{FF2B5EF4-FFF2-40B4-BE49-F238E27FC236}">
                <a16:creationId xmlns:a16="http://schemas.microsoft.com/office/drawing/2014/main" id="{DF001B6A-E09A-4465-B707-D3D2F258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altLang="zh-CN" dirty="0" err="1"/>
              <a:t>CdZnSe</a:t>
            </a:r>
            <a:r>
              <a:rPr lang="en-US" altLang="zh-CN" dirty="0"/>
              <a:t> alloy QD(3)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5498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CdSe QD（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E2678319-9163-4ECC-A649-789D772B56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189011"/>
              </p:ext>
            </p:extLst>
          </p:nvPr>
        </p:nvGraphicFramePr>
        <p:xfrm>
          <a:off x="1271380" y="2138535"/>
          <a:ext cx="6534150" cy="43543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7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1380" y="2138535"/>
                        <a:ext cx="6534150" cy="43543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/>
          <p:cNvGraphicFramePr/>
          <p:nvPr>
            <p:extLst>
              <p:ext uri="{D42A27DB-BD31-4B8C-83A1-F6EECF244321}">
                <p14:modId xmlns:p14="http://schemas.microsoft.com/office/powerpoint/2010/main" val="4029635084"/>
              </p:ext>
            </p:extLst>
          </p:nvPr>
        </p:nvGraphicFramePr>
        <p:xfrm>
          <a:off x="1166192" y="914400"/>
          <a:ext cx="6944138" cy="5367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5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6192" y="914400"/>
                        <a:ext cx="6944138" cy="5367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5F3E6A56-F697-4487-8F21-1AA86A9B594B}"/>
              </a:ext>
            </a:extLst>
          </p:cNvPr>
          <p:cNvSpPr txBox="1"/>
          <p:nvPr/>
        </p:nvSpPr>
        <p:spPr>
          <a:xfrm>
            <a:off x="589722" y="545068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400" dirty="0">
                <a:latin typeface="+mj-lt"/>
                <a:ea typeface="+mj-ea"/>
                <a:cs typeface="+mj-cs"/>
              </a:rPr>
              <a:t>CdSe QD（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2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）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/>
        </p:nvGraphicFramePr>
        <p:xfrm>
          <a:off x="1451610" y="521970"/>
          <a:ext cx="6357620" cy="5045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51610" y="521970"/>
                        <a:ext cx="6357620" cy="50457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D7C16-752E-447C-B550-51E6F63EA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parameter 4</a:t>
            </a:r>
            <a:r>
              <a:rPr lang="zh-CN" altLang="en-US" dirty="0">
                <a:sym typeface="+mn-ea"/>
              </a:rPr>
              <a:t>：（</a:t>
            </a:r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C41B77FC-DCC6-49B1-A8DD-A4B4CA8C93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3296657"/>
              </p:ext>
            </p:extLst>
          </p:nvPr>
        </p:nvGraphicFramePr>
        <p:xfrm>
          <a:off x="502753" y="1817342"/>
          <a:ext cx="7475055" cy="46755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9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753" y="1817342"/>
                        <a:ext cx="7475055" cy="46755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58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对象 11"/>
          <p:cNvGraphicFramePr/>
          <p:nvPr>
            <p:extLst>
              <p:ext uri="{D42A27DB-BD31-4B8C-83A1-F6EECF244321}">
                <p14:modId xmlns:p14="http://schemas.microsoft.com/office/powerpoint/2010/main" val="1732176888"/>
              </p:ext>
            </p:extLst>
          </p:nvPr>
        </p:nvGraphicFramePr>
        <p:xfrm>
          <a:off x="614377" y="1262325"/>
          <a:ext cx="7177902" cy="521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0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377" y="1262325"/>
                        <a:ext cx="7177902" cy="521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D5705A8C-2355-40A5-9DBF-6CF5E9EA49CC}"/>
              </a:ext>
            </a:extLst>
          </p:cNvPr>
          <p:cNvSpPr txBox="1"/>
          <p:nvPr/>
        </p:nvSpPr>
        <p:spPr>
          <a:xfrm>
            <a:off x="1318591" y="377687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parameter 4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E0C941CF-02E5-4015-8AED-B44BAD6CC2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4671333"/>
              </p:ext>
            </p:extLst>
          </p:nvPr>
        </p:nvGraphicFramePr>
        <p:xfrm>
          <a:off x="526497" y="1026478"/>
          <a:ext cx="7080250" cy="48050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497" y="1026478"/>
                        <a:ext cx="7080250" cy="48050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8C8E0066-CCE8-4CB6-BCB7-A6F6094136A8}"/>
              </a:ext>
            </a:extLst>
          </p:cNvPr>
          <p:cNvSpPr txBox="1"/>
          <p:nvPr/>
        </p:nvSpPr>
        <p:spPr>
          <a:xfrm>
            <a:off x="881270" y="411682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parameter 4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827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对象 5"/>
          <p:cNvGraphicFramePr/>
          <p:nvPr>
            <p:extLst>
              <p:ext uri="{D42A27DB-BD31-4B8C-83A1-F6EECF244321}">
                <p14:modId xmlns:p14="http://schemas.microsoft.com/office/powerpoint/2010/main" val="1841014313"/>
              </p:ext>
            </p:extLst>
          </p:nvPr>
        </p:nvGraphicFramePr>
        <p:xfrm>
          <a:off x="670009" y="1310033"/>
          <a:ext cx="7201783" cy="4953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0009" y="1310033"/>
                        <a:ext cx="7201783" cy="4953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73DE0C2F-4383-42C1-BEB3-DDE964113971}"/>
              </a:ext>
            </a:extLst>
          </p:cNvPr>
          <p:cNvSpPr txBox="1"/>
          <p:nvPr/>
        </p:nvSpPr>
        <p:spPr>
          <a:xfrm>
            <a:off x="1000539" y="332169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parameter 4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：（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4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j-cs"/>
                <a:sym typeface="+mn-ea"/>
              </a:rPr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7630" y="67945"/>
            <a:ext cx="7345680" cy="970915"/>
          </a:xfrm>
        </p:spPr>
        <p:txBody>
          <a:bodyPr/>
          <a:lstStyle/>
          <a:p>
            <a:r>
              <a:rPr lang="en-US" altLang="zh-CN" dirty="0"/>
              <a:t>parameter 5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0975" y="946150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>
                <a:sym typeface="+mn-ea"/>
              </a:rPr>
              <a:t>(1)add 15dB attenutor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(2)cable length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sync:</a:t>
            </a:r>
            <a:r>
              <a:rPr lang="en-US">
                <a:sym typeface="+mn-ea"/>
              </a:rPr>
              <a:t>4</a:t>
            </a:r>
            <a:r>
              <a:rPr lang="en-US" altLang="zh-CN">
                <a:sym typeface="+mn-ea"/>
              </a:rPr>
              <a:t>m  cfd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4m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(3)</a:t>
            </a: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sync</a:t>
            </a: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Threshold : 0mV  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(4)change the Dither Range of the CFD paramerter :1/16  1/32  1/64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pSp>
        <p:nvGrpSpPr>
          <p:cNvPr id="6" name="组合 5"/>
          <p:cNvGrpSpPr/>
          <p:nvPr/>
        </p:nvGrpSpPr>
        <p:grpSpPr>
          <a:xfrm>
            <a:off x="4698365" y="3201035"/>
            <a:ext cx="4274185" cy="3211195"/>
            <a:chOff x="2302" y="1320"/>
            <a:chExt cx="9794" cy="816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02" y="1320"/>
              <a:ext cx="9795" cy="8160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6160" y="4659"/>
              <a:ext cx="3196" cy="359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/>
          <p:cNvGraphicFramePr/>
          <p:nvPr>
            <p:extLst>
              <p:ext uri="{D42A27DB-BD31-4B8C-83A1-F6EECF244321}">
                <p14:modId xmlns:p14="http://schemas.microsoft.com/office/powerpoint/2010/main" val="4264619333"/>
              </p:ext>
            </p:extLst>
          </p:nvPr>
        </p:nvGraphicFramePr>
        <p:xfrm>
          <a:off x="1032067" y="751881"/>
          <a:ext cx="6057845" cy="535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0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32067" y="751881"/>
                        <a:ext cx="6057845" cy="5354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286</Words>
  <Application>Microsoft Office PowerPoint</Application>
  <PresentationFormat>全屏显示(4:3)</PresentationFormat>
  <Paragraphs>34</Paragraphs>
  <Slides>24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Office 主题</vt:lpstr>
      <vt:lpstr>Origin Graph</vt:lpstr>
      <vt:lpstr>change the parameter</vt:lpstr>
      <vt:lpstr>parameter 4：</vt:lpstr>
      <vt:lpstr>PowerPoint 演示文稿</vt:lpstr>
      <vt:lpstr>parameter 4：（1）</vt:lpstr>
      <vt:lpstr>PowerPoint 演示文稿</vt:lpstr>
      <vt:lpstr>PowerPoint 演示文稿</vt:lpstr>
      <vt:lpstr>PowerPoint 演示文稿</vt:lpstr>
      <vt:lpstr>parameter 5：</vt:lpstr>
      <vt:lpstr>PowerPoint 演示文稿</vt:lpstr>
      <vt:lpstr>PowerPoint 演示文稿</vt:lpstr>
      <vt:lpstr>PowerPoint 演示文稿</vt:lpstr>
      <vt:lpstr>PowerPoint 演示文稿</vt:lpstr>
      <vt:lpstr>parameter 6：</vt:lpstr>
      <vt:lpstr>PowerPoint 演示文稿</vt:lpstr>
      <vt:lpstr>parameter 6：（1）</vt:lpstr>
      <vt:lpstr>parameter 6：（2） </vt:lpstr>
      <vt:lpstr>PowerPoint 演示文稿</vt:lpstr>
      <vt:lpstr>PowerPoint 演示文稿</vt:lpstr>
      <vt:lpstr>PowerPoint 演示文稿</vt:lpstr>
      <vt:lpstr>CdZnSe alloy QD(1)</vt:lpstr>
      <vt:lpstr>CdZnSe alloy QD(2)</vt:lpstr>
      <vt:lpstr>CdZnSe alloy QD(3)</vt:lpstr>
      <vt:lpstr>CdSe QD（1）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 the parameter</dc:title>
  <dc:creator/>
  <cp:lastModifiedBy>ww</cp:lastModifiedBy>
  <cp:revision>23</cp:revision>
  <dcterms:created xsi:type="dcterms:W3CDTF">2019-11-04T08:18:00Z</dcterms:created>
  <dcterms:modified xsi:type="dcterms:W3CDTF">2020-05-16T01:01:05Z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